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57" r:id="rId3"/>
    <p:sldId id="262" r:id="rId4"/>
    <p:sldId id="284" r:id="rId5"/>
    <p:sldId id="277" r:id="rId6"/>
    <p:sldId id="285" r:id="rId7"/>
    <p:sldId id="286" r:id="rId8"/>
    <p:sldId id="287" r:id="rId9"/>
    <p:sldId id="279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786" y="-7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D4C2C-FC8A-4DFA-B53D-3D9E81284C00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00D4F-4A11-4DE8-BB2C-94BA4F62C3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62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2ED2-68FD-477C-A446-B081C92222FF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64B9-4133-4F1F-AA83-AF9979B14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43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2ED2-68FD-477C-A446-B081C92222FF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64B9-4133-4F1F-AA83-AF9979B14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73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2ED2-68FD-477C-A446-B081C92222FF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64B9-4133-4F1F-AA83-AF9979B14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09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2ED2-68FD-477C-A446-B081C92222FF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64B9-4133-4F1F-AA83-AF9979B14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06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2ED2-68FD-477C-A446-B081C92222FF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64B9-4133-4F1F-AA83-AF9979B14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58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2ED2-68FD-477C-A446-B081C92222FF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64B9-4133-4F1F-AA83-AF9979B14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64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2ED2-68FD-477C-A446-B081C92222FF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64B9-4133-4F1F-AA83-AF9979B14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7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2ED2-68FD-477C-A446-B081C92222FF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64B9-4133-4F1F-AA83-AF9979B14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69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2ED2-68FD-477C-A446-B081C92222FF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64B9-4133-4F1F-AA83-AF9979B14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19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2ED2-68FD-477C-A446-B081C92222FF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64B9-4133-4F1F-AA83-AF9979B14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3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2ED2-68FD-477C-A446-B081C92222FF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64B9-4133-4F1F-AA83-AF9979B14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96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12ED2-68FD-477C-A446-B081C92222FF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D64B9-4133-4F1F-AA83-AF9979B14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87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424936" cy="936104"/>
          </a:xfrm>
        </p:spPr>
        <p:txBody>
          <a:bodyPr/>
          <a:lstStyle/>
          <a:p>
            <a:r>
              <a:rPr lang="nl-NL" sz="54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Fashion </a:t>
            </a:r>
            <a:r>
              <a:rPr lang="nl-NL" sz="5400" b="1" dirty="0" err="1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OutleTT</a:t>
            </a:r>
            <a:r>
              <a:rPr lang="nl-NL" sz="54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nl-NL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Assen</a:t>
            </a:r>
            <a:r>
              <a:rPr lang="nl-NL" sz="54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122" name="Picture 2" descr="C:\Users\Raymond\Desktop\Assen\Vogelvlucht 01 AS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4"/>
            <a:ext cx="9810733" cy="534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7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836712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FOC </a:t>
            </a:r>
            <a:r>
              <a:rPr lang="nl-NL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Assen</a:t>
            </a:r>
            <a:r>
              <a:rPr lang="nl-NL" sz="54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BV</a:t>
            </a:r>
          </a:p>
          <a:p>
            <a:pPr algn="ctr"/>
            <a:endParaRPr lang="nl-NL" sz="3600" b="1" dirty="0" smtClean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&gt; 30 jaar ervaring met mode</a:t>
            </a: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Nauwe banden met toonaangevende modemerken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Veel ervaring met Onroerend Goed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Kapitaalkrachtige groep</a:t>
            </a:r>
          </a:p>
          <a:p>
            <a:endParaRPr lang="nl-NL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836712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Fashion </a:t>
            </a:r>
            <a:r>
              <a:rPr lang="nl-NL" sz="5400" b="1" dirty="0" err="1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OutleTT</a:t>
            </a:r>
            <a:r>
              <a:rPr lang="nl-NL" sz="5400" b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nl-NL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Assen</a:t>
            </a:r>
            <a:r>
              <a:rPr lang="nl-NL" sz="3600" b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Assen</a:t>
            </a: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: centraal gelegen in </a:t>
            </a:r>
          </a:p>
          <a:p>
            <a:r>
              <a:rPr lang="nl-NL" sz="3600" b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	</a:t>
            </a: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	  Noord-Nederland</a:t>
            </a:r>
          </a:p>
          <a:p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Assen-Zuid</a:t>
            </a: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: perfecte ontsluiting</a:t>
            </a: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nl-NL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Assen</a:t>
            </a:r>
            <a:r>
              <a:rPr lang="nl-NL" sz="3600" b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: </a:t>
            </a: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6,8 miljoen inwoners</a:t>
            </a:r>
          </a:p>
          <a:p>
            <a:r>
              <a:rPr lang="nl-NL" sz="3600" b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	</a:t>
            </a: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	  0 – 90 auto minuten</a:t>
            </a: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836712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Toeristisch Attractie</a:t>
            </a:r>
            <a:endParaRPr lang="nl-NL" sz="54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nl-NL" sz="3600" b="1" dirty="0" smtClean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0,5 </a:t>
            </a:r>
            <a:r>
              <a:rPr lang="nl-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miljoen </a:t>
            </a: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Toeristen </a:t>
            </a:r>
            <a:r>
              <a:rPr lang="nl-NL" sz="3600" b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per jaar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Bezoekers uit </a:t>
            </a:r>
            <a:r>
              <a:rPr lang="nl-N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binnen- en buitenland</a:t>
            </a: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Aantrekkelijk voor Hotel &amp; Horeca branche Drenthe</a:t>
            </a:r>
          </a:p>
          <a:p>
            <a:endParaRPr lang="nl-NL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332656"/>
            <a:ext cx="86409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Werkgelegenheid</a:t>
            </a:r>
            <a:endParaRPr lang="nl-NL" sz="54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nl-NL" sz="3600" b="1" dirty="0" smtClean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Direct:</a:t>
            </a:r>
            <a:r>
              <a:rPr lang="nl-N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340</a:t>
            </a:r>
            <a:r>
              <a:rPr lang="nl-NL" sz="36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NETTO arbeidsplaatsen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b="1" dirty="0" smtClean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Indirect:  Impuls Toerisme </a:t>
            </a: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b="1" dirty="0" smtClean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Indirect:  Impuls </a:t>
            </a: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Facilitaire diensten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SROI:  40% via Werkplein / </a:t>
            </a:r>
            <a:r>
              <a:rPr lang="nl-NL" sz="3600" b="1" dirty="0" err="1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Alescon</a:t>
            </a: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3"/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	 100 mensen begeleid werken</a:t>
            </a: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332656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Agenda Binnenstad</a:t>
            </a:r>
            <a:endParaRPr lang="nl-NL" sz="54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Landelijk naamsbekendheid Assen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Bijdrage stadspromotie €100.000 pj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b="1" dirty="0" smtClean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Bijdrage sponsoring €50.000 pj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Parkeerkaart bijdrage</a:t>
            </a: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332656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Motor voor TT-gebied</a:t>
            </a:r>
            <a:endParaRPr lang="nl-NL" sz="54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Ice World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TT </a:t>
            </a:r>
            <a:r>
              <a:rPr lang="nl-NL" sz="3600" b="1" dirty="0" err="1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Plaza</a:t>
            </a:r>
            <a:endParaRPr lang="nl-NL" sz="3600" b="1" dirty="0" smtClean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Amusement </a:t>
            </a: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332656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Duurzaamheid</a:t>
            </a:r>
            <a:endParaRPr lang="nl-NL" sz="54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err="1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Ice</a:t>
            </a: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World: Warmte in winter </a:t>
            </a:r>
          </a:p>
          <a:p>
            <a:pPr marL="571500" indent="-571500"/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				</a:t>
            </a:r>
            <a:r>
              <a:rPr lang="nl-NL" sz="3600" b="1" dirty="0" err="1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Zonne</a:t>
            </a: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energie in zomer	</a:t>
            </a: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b="1" dirty="0" smtClean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Energie geeft exploitatie verbetering van €100.000 voor </a:t>
            </a:r>
            <a:r>
              <a:rPr lang="nl-NL" sz="3600" b="1" dirty="0" err="1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Iceworld</a:t>
            </a: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nl-NL" sz="36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endParaRPr lang="nl-NL" sz="3600" b="1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424936" cy="936104"/>
          </a:xfrm>
        </p:spPr>
        <p:txBody>
          <a:bodyPr/>
          <a:lstStyle/>
          <a:p>
            <a:r>
              <a:rPr lang="nl-NL" sz="5400" b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Fashion </a:t>
            </a:r>
            <a:r>
              <a:rPr lang="nl-NL" sz="5400" b="1" dirty="0" err="1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OutleTT</a:t>
            </a:r>
            <a:r>
              <a:rPr lang="nl-NL" sz="5400" b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nl-NL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Assen</a:t>
            </a:r>
            <a:r>
              <a:rPr lang="nl-NL" sz="5400" b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3075" name="Picture 3" descr="C:\Users\Raymond\Desktop\Assen\Hoofdentree Assen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-1467544"/>
            <a:ext cx="16308000" cy="888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-1476672" y="5949280"/>
            <a:ext cx="12097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latin typeface="Gill Sans MT" panose="020B0502020104020203" pitchFamily="34" charset="0"/>
                <a:cs typeface="Arial" panose="020B0604020202020204" pitchFamily="34" charset="0"/>
              </a:rPr>
              <a:t>Fashion </a:t>
            </a:r>
            <a:r>
              <a:rPr lang="nl-NL" sz="6600" b="1" dirty="0" err="1">
                <a:latin typeface="Gill Sans MT" panose="020B0502020104020203" pitchFamily="34" charset="0"/>
                <a:cs typeface="Arial" panose="020B0604020202020204" pitchFamily="34" charset="0"/>
              </a:rPr>
              <a:t>OutleTT</a:t>
            </a:r>
            <a:r>
              <a:rPr lang="nl-NL" sz="6600" b="1" dirty="0">
                <a:latin typeface="Gill Sans MT" panose="020B0502020104020203" pitchFamily="34" charset="0"/>
                <a:cs typeface="Arial" panose="020B0604020202020204" pitchFamily="34" charset="0"/>
              </a:rPr>
              <a:t> Assen </a:t>
            </a:r>
          </a:p>
        </p:txBody>
      </p:sp>
    </p:spTree>
    <p:extLst>
      <p:ext uri="{BB962C8B-B14F-4D97-AF65-F5344CB8AC3E}">
        <p14:creationId xmlns:p14="http://schemas.microsoft.com/office/powerpoint/2010/main" val="11967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108</Words>
  <Application>Microsoft Office PowerPoint</Application>
  <PresentationFormat>Diavoorstelling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Gemeente Assen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Factory Outlet Center Assen</dc:title>
  <dc:creator>Raymond Coronel</dc:creator>
  <cp:lastModifiedBy>cisca</cp:lastModifiedBy>
  <cp:revision>36</cp:revision>
  <dcterms:created xsi:type="dcterms:W3CDTF">2015-01-24T15:29:52Z</dcterms:created>
  <dcterms:modified xsi:type="dcterms:W3CDTF">2016-11-23T09:41:43Z</dcterms:modified>
</cp:coreProperties>
</file>